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6" r:id="rId2"/>
    <p:sldId id="257" r:id="rId3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30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9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884EE4A-3E4B-93A9-D68E-7B32924D51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F6EF253-B6B4-400B-8B91-F1D2BE55D6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EF739-2942-4076-9FBC-E99AE418195C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0ECFBF6-CE74-5085-152F-A50BA78425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D307672-3259-AEB9-AE52-EE3C16A7DD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59892-9A7F-4B19-B82F-F9BE98319A0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8198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EAB8F15B-D6D4-45DC-A1CC-7C997DA623AA}" type="datetimeFigureOut">
              <a:rPr lang="zh-CN" altLang="en-US" smtClean="0"/>
              <a:t>2025/5/23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E1741889-27A9-4435-840B-B5FB68C0CE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28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21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E934FBD3-899F-3BBB-EE98-75E9A722C891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400000" cy="4680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D3A5877-24EE-4DA9-EDEA-D0B4812A4985}"/>
              </a:ext>
            </a:extLst>
          </p:cNvPr>
          <p:cNvPicPr>
            <a:picLocks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" y="42200512"/>
            <a:ext cx="32400000" cy="342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71B54EAF-3E68-3E87-7C24-DF9256772F92}"/>
              </a:ext>
            </a:extLst>
          </p:cNvPr>
          <p:cNvSpPr txBox="1"/>
          <p:nvPr userDrawn="1"/>
        </p:nvSpPr>
        <p:spPr>
          <a:xfrm>
            <a:off x="8142812" y="70862"/>
            <a:ext cx="3388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endParaRPr lang="zh-CN" altLang="en-US" sz="9600" b="0" dirty="0">
              <a:solidFill>
                <a:schemeClr val="bg1"/>
              </a:solidFill>
              <a:latin typeface="Calibri" panose="020F0502020204030204" pitchFamily="34" charset="0"/>
              <a:ea typeface="幼圆" panose="020105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D1B10FB-4DD7-4757-6AA8-F3BDC86CB3B9}"/>
              </a:ext>
            </a:extLst>
          </p:cNvPr>
          <p:cNvSpPr txBox="1"/>
          <p:nvPr userDrawn="1"/>
        </p:nvSpPr>
        <p:spPr>
          <a:xfrm>
            <a:off x="3211065" y="1408976"/>
            <a:ext cx="2506275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北京石墨烯研究院研究生论坛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0992484-84EA-79D5-9C10-53B42632DC1A}"/>
              </a:ext>
            </a:extLst>
          </p:cNvPr>
          <p:cNvSpPr txBox="1"/>
          <p:nvPr userDrawn="1"/>
        </p:nvSpPr>
        <p:spPr>
          <a:xfrm>
            <a:off x="3134225" y="3271024"/>
            <a:ext cx="25821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en-US" altLang="zh-CN" sz="5400" b="0" dirty="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rPr>
              <a:t>  Beijing Graphene Institute Graduate Student Forum 2025  </a:t>
            </a:r>
            <a:r>
              <a:rPr lang="en-US" altLang="zh-CN" sz="54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endParaRPr lang="zh-CN" altLang="en-US" sz="5400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9164F7C-E44B-B599-D349-721F8933A49C}"/>
              </a:ext>
            </a:extLst>
          </p:cNvPr>
          <p:cNvSpPr txBox="1"/>
          <p:nvPr userDrawn="1"/>
        </p:nvSpPr>
        <p:spPr>
          <a:xfrm>
            <a:off x="11811789" y="302407"/>
            <a:ext cx="136948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BEIJING·CHINA     2025</a:t>
            </a:r>
            <a:r>
              <a:rPr lang="zh-CN" altLang="en-US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年</a:t>
            </a:r>
            <a:r>
              <a:rPr lang="en-US" altLang="zh-CN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zh-CN" altLang="en-US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月</a:t>
            </a:r>
            <a:r>
              <a:rPr lang="en-US" altLang="zh-CN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</a:t>
            </a:r>
            <a:r>
              <a:rPr lang="zh-CN" altLang="en-US" sz="6600" b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日</a:t>
            </a:r>
            <a:endParaRPr lang="zh-CN" altLang="en-US" sz="6600" b="0" dirty="0">
              <a:solidFill>
                <a:schemeClr val="bg1"/>
              </a:solidFill>
              <a:latin typeface="Calibri" panose="020F0502020204030204" pitchFamily="34" charset="0"/>
              <a:ea typeface="幼圆" panose="020105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84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84">
            <a:extLst>
              <a:ext uri="{FF2B5EF4-FFF2-40B4-BE49-F238E27FC236}">
                <a16:creationId xmlns:a16="http://schemas.microsoft.com/office/drawing/2014/main" id="{F22A932E-7BEF-59DD-5600-2962768F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739" y="17199275"/>
            <a:ext cx="18544540" cy="1368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15700" b="1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内容</a:t>
            </a:r>
            <a:endParaRPr lang="en-US" altLang="zh-CN" sz="54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注：</a:t>
            </a:r>
            <a:endParaRPr lang="en-US" altLang="zh-CN" sz="72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1</a:t>
            </a: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、正文内容请在白色框内加入，如面积不够可以自行调整尺寸。</a:t>
            </a:r>
            <a:endParaRPr lang="en-US" altLang="zh-CN" sz="72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2</a:t>
            </a: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、字体：正文中文“宋体”，英文“</a:t>
            </a:r>
            <a:r>
              <a:rPr lang="en-US" altLang="zh-CN" sz="7200" dirty="0" err="1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arial</a:t>
            </a: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”</a:t>
            </a:r>
            <a:endParaRPr lang="en-US" altLang="zh-CN" sz="72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3</a:t>
            </a:r>
            <a:r>
              <a:rPr lang="zh-CN" altLang="en-US" sz="7200" dirty="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、字体大小请根据内容实时调整</a:t>
            </a:r>
            <a:endParaRPr lang="en-US" altLang="zh-CN" sz="72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defRPr/>
            </a:pP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CD6906-5F09-032F-75CC-6061398B5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49" y="5705339"/>
            <a:ext cx="30654625" cy="23304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438975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defTabSz="438975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zh-CN" altLang="en-US" sz="10825" b="1" dirty="0">
                <a:latin typeface="黑体" panose="02010609060101010101" pitchFamily="49" charset="-122"/>
                <a:ea typeface="黑体" panose="02010609060101010101" pitchFamily="49" charset="-122"/>
              </a:rPr>
              <a:t>报告题目</a:t>
            </a:r>
            <a:endParaRPr lang="zh-CN" altLang="zh-CN" sz="10825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F7DB18A7-4340-F984-AB41-A1802BE2C187}"/>
              </a:ext>
            </a:extLst>
          </p:cNvPr>
          <p:cNvGrpSpPr/>
          <p:nvPr/>
        </p:nvGrpSpPr>
        <p:grpSpPr>
          <a:xfrm>
            <a:off x="3228609" y="5508643"/>
            <a:ext cx="3267099" cy="2266488"/>
            <a:chOff x="5630783" y="5383029"/>
            <a:chExt cx="5005133" cy="3472217"/>
          </a:xfrm>
        </p:grpSpPr>
        <p:sp>
          <p:nvSpPr>
            <p:cNvPr id="7" name="直角三角形 6">
              <a:extLst>
                <a:ext uri="{FF2B5EF4-FFF2-40B4-BE49-F238E27FC236}">
                  <a16:creationId xmlns:a16="http://schemas.microsoft.com/office/drawing/2014/main" id="{51583CAA-E009-B777-7A9D-9E898491110B}"/>
                </a:ext>
              </a:extLst>
            </p:cNvPr>
            <p:cNvSpPr/>
            <p:nvPr/>
          </p:nvSpPr>
          <p:spPr>
            <a:xfrm rot="5400000">
              <a:off x="5648325" y="5431155"/>
              <a:ext cx="1152525" cy="1152525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06A71035-C672-06B3-EE97-88A69627DEAB}"/>
                </a:ext>
              </a:extLst>
            </p:cNvPr>
            <p:cNvCxnSpPr/>
            <p:nvPr/>
          </p:nvCxnSpPr>
          <p:spPr>
            <a:xfrm>
              <a:off x="5630783" y="5537805"/>
              <a:ext cx="0" cy="331744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1CBC796B-C285-2ACF-69B5-8AE10AAE9CA7}"/>
                </a:ext>
              </a:extLst>
            </p:cNvPr>
            <p:cNvCxnSpPr/>
            <p:nvPr/>
          </p:nvCxnSpPr>
          <p:spPr>
            <a:xfrm>
              <a:off x="5648325" y="5383029"/>
              <a:ext cx="4987591" cy="481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42032A02-3E16-2B39-C854-E9AE4209C1D8}"/>
              </a:ext>
            </a:extLst>
          </p:cNvPr>
          <p:cNvGrpSpPr/>
          <p:nvPr/>
        </p:nvGrpSpPr>
        <p:grpSpPr>
          <a:xfrm rot="10800000">
            <a:off x="26067415" y="5632917"/>
            <a:ext cx="3114178" cy="2160403"/>
            <a:chOff x="5630783" y="5383029"/>
            <a:chExt cx="5005133" cy="3472217"/>
          </a:xfrm>
        </p:grpSpPr>
        <p:sp>
          <p:nvSpPr>
            <p:cNvPr id="11" name="直角三角形 10">
              <a:extLst>
                <a:ext uri="{FF2B5EF4-FFF2-40B4-BE49-F238E27FC236}">
                  <a16:creationId xmlns:a16="http://schemas.microsoft.com/office/drawing/2014/main" id="{6506FEC9-3C98-770E-7B40-483423EF2CF3}"/>
                </a:ext>
              </a:extLst>
            </p:cNvPr>
            <p:cNvSpPr/>
            <p:nvPr/>
          </p:nvSpPr>
          <p:spPr>
            <a:xfrm rot="5400000">
              <a:off x="5648325" y="5431155"/>
              <a:ext cx="1152525" cy="1152525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251E8BBF-322C-EB1C-1DB3-0CA77240AF2D}"/>
                </a:ext>
              </a:extLst>
            </p:cNvPr>
            <p:cNvCxnSpPr/>
            <p:nvPr/>
          </p:nvCxnSpPr>
          <p:spPr>
            <a:xfrm>
              <a:off x="5630783" y="5537805"/>
              <a:ext cx="0" cy="331744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5454BCFB-4D04-A537-4104-0D9C9793FD96}"/>
                </a:ext>
              </a:extLst>
            </p:cNvPr>
            <p:cNvCxnSpPr/>
            <p:nvPr/>
          </p:nvCxnSpPr>
          <p:spPr>
            <a:xfrm>
              <a:off x="5648325" y="5383029"/>
              <a:ext cx="4987591" cy="481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 Box 13">
            <a:extLst>
              <a:ext uri="{FF2B5EF4-FFF2-40B4-BE49-F238E27FC236}">
                <a16:creationId xmlns:a16="http://schemas.microsoft.com/office/drawing/2014/main" id="{01485C6E-744D-106E-F0E9-4A60BB09D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" y="42286744"/>
            <a:ext cx="32394525" cy="30469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zh-CN" altLang="en-US" sz="4800" b="1" dirty="0">
                <a:solidFill>
                  <a:schemeClr val="bg1"/>
                </a:solidFill>
              </a:rPr>
              <a:t>作者</a:t>
            </a:r>
            <a:r>
              <a:rPr lang="en-US" altLang="zh-CN" sz="4800" b="1" dirty="0">
                <a:solidFill>
                  <a:schemeClr val="bg1"/>
                </a:solidFill>
              </a:rPr>
              <a:t>,1 </a:t>
            </a:r>
            <a:r>
              <a:rPr lang="zh-CN" altLang="en-US" sz="4800" b="1" dirty="0">
                <a:solidFill>
                  <a:schemeClr val="bg1"/>
                </a:solidFill>
              </a:rPr>
              <a:t>作者</a:t>
            </a:r>
            <a:r>
              <a:rPr lang="en-US" altLang="zh-CN" sz="4800" b="1" dirty="0">
                <a:solidFill>
                  <a:schemeClr val="bg1"/>
                </a:solidFill>
              </a:rPr>
              <a:t>,2…, </a:t>
            </a:r>
            <a:r>
              <a:rPr lang="zh-CN" altLang="en-US" sz="4800" b="1" dirty="0">
                <a:solidFill>
                  <a:schemeClr val="bg1"/>
                </a:solidFill>
              </a:rPr>
              <a:t>通讯作者</a:t>
            </a:r>
            <a:r>
              <a:rPr lang="en-US" altLang="zh-CN" sz="4800" b="1" dirty="0">
                <a:solidFill>
                  <a:schemeClr val="bg1"/>
                </a:solidFill>
              </a:rPr>
              <a:t>/</a:t>
            </a:r>
            <a:r>
              <a:rPr lang="zh-CN" altLang="en-US" sz="4800" b="1" dirty="0">
                <a:solidFill>
                  <a:schemeClr val="bg1"/>
                </a:solidFill>
              </a:rPr>
              <a:t>责任人</a:t>
            </a:r>
            <a:r>
              <a:rPr lang="en-US" altLang="zh-CN" sz="4800" b="1" dirty="0">
                <a:solidFill>
                  <a:schemeClr val="bg1"/>
                </a:solidFill>
              </a:rPr>
              <a:t>1,2 *</a:t>
            </a:r>
          </a:p>
          <a:p>
            <a:pPr algn="ctr">
              <a:defRPr/>
            </a:pPr>
            <a:r>
              <a:rPr lang="en-US" altLang="zh-CN" sz="4800" b="1" dirty="0">
                <a:solidFill>
                  <a:schemeClr val="bg1"/>
                </a:solidFill>
              </a:rPr>
              <a:t>1 </a:t>
            </a:r>
            <a:r>
              <a:rPr lang="zh-CN" altLang="en-US" sz="4800" b="1" dirty="0">
                <a:solidFill>
                  <a:schemeClr val="bg1"/>
                </a:solidFill>
              </a:rPr>
              <a:t>通讯地址 </a:t>
            </a:r>
            <a:r>
              <a:rPr lang="en-US" altLang="zh-CN" sz="4800" b="1" dirty="0">
                <a:solidFill>
                  <a:schemeClr val="bg1"/>
                </a:solidFill>
              </a:rPr>
              <a:t>1</a:t>
            </a:r>
            <a:br>
              <a:rPr lang="en-US" altLang="zh-CN" sz="4800" b="1" dirty="0">
                <a:solidFill>
                  <a:schemeClr val="bg1"/>
                </a:solidFill>
              </a:rPr>
            </a:br>
            <a:r>
              <a:rPr lang="en-US" altLang="zh-CN" sz="4800" b="1" dirty="0">
                <a:solidFill>
                  <a:schemeClr val="bg1"/>
                </a:solidFill>
              </a:rPr>
              <a:t>2 </a:t>
            </a:r>
            <a:r>
              <a:rPr lang="zh-CN" altLang="en-US" sz="4800" b="1" dirty="0">
                <a:solidFill>
                  <a:schemeClr val="bg1"/>
                </a:solidFill>
              </a:rPr>
              <a:t>通讯地址 </a:t>
            </a:r>
            <a:r>
              <a:rPr lang="en-US" altLang="zh-CN" sz="4800" b="1" dirty="0">
                <a:solidFill>
                  <a:schemeClr val="bg1"/>
                </a:solidFill>
              </a:rPr>
              <a:t>2</a:t>
            </a:r>
          </a:p>
          <a:p>
            <a:pPr algn="ctr">
              <a:defRPr/>
            </a:pPr>
            <a:r>
              <a:rPr lang="en-US" altLang="zh-CN" sz="4800" b="1" dirty="0">
                <a:solidFill>
                  <a:schemeClr val="bg1"/>
                </a:solidFill>
              </a:rPr>
              <a:t>* </a:t>
            </a:r>
            <a:r>
              <a:rPr lang="zh-CN" altLang="en-US" sz="4800" b="1" dirty="0">
                <a:solidFill>
                  <a:schemeClr val="bg1"/>
                </a:solidFill>
              </a:rPr>
              <a:t>第一作者或通讯作者邮箱</a:t>
            </a:r>
            <a:r>
              <a:rPr lang="en-US" altLang="zh-CN" sz="4800" b="1" dirty="0">
                <a:solidFill>
                  <a:schemeClr val="bg1"/>
                </a:solidFill>
              </a:rPr>
              <a:t>: </a:t>
            </a:r>
            <a:r>
              <a:rPr lang="zh-CN" altLang="en-US" sz="4800" b="1" dirty="0">
                <a:solidFill>
                  <a:schemeClr val="bg1"/>
                </a:solidFill>
              </a:rPr>
              <a:t>作者</a:t>
            </a:r>
            <a:r>
              <a:rPr lang="en-US" altLang="zh-CN" sz="4800" b="1" dirty="0">
                <a:solidFill>
                  <a:schemeClr val="bg1"/>
                </a:solidFill>
              </a:rPr>
              <a:t>@xxx.xxx</a:t>
            </a:r>
          </a:p>
        </p:txBody>
      </p:sp>
    </p:spTree>
    <p:extLst>
      <p:ext uri="{BB962C8B-B14F-4D97-AF65-F5344CB8AC3E}">
        <p14:creationId xmlns:p14="http://schemas.microsoft.com/office/powerpoint/2010/main" val="287537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60195CE-74A5-AD97-ED86-E1799D7C3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" y="6227869"/>
            <a:ext cx="30654625" cy="23304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438975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defTabSz="438975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zh-CN" sz="10825" b="1" i="1" dirty="0"/>
              <a:t>Poster Title</a:t>
            </a:r>
            <a:endParaRPr lang="zh-CN" altLang="zh-CN" sz="10825" i="1" dirty="0"/>
          </a:p>
        </p:txBody>
      </p:sp>
      <p:sp>
        <p:nvSpPr>
          <p:cNvPr id="3" name="Text Box 13">
            <a:extLst>
              <a:ext uri="{FF2B5EF4-FFF2-40B4-BE49-F238E27FC236}">
                <a16:creationId xmlns:a16="http://schemas.microsoft.com/office/drawing/2014/main" id="{843F87F7-8706-BAFB-B6AC-BED683680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432840"/>
            <a:ext cx="32394525" cy="28623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zh-CN" sz="4800" b="1" dirty="0">
                <a:solidFill>
                  <a:schemeClr val="bg1"/>
                </a:solidFill>
              </a:rPr>
              <a:t>First Author,</a:t>
            </a:r>
            <a:r>
              <a:rPr lang="en-US" altLang="zh-CN" sz="4800" b="1" baseline="30000" dirty="0">
                <a:solidFill>
                  <a:schemeClr val="bg1"/>
                </a:solidFill>
              </a:rPr>
              <a:t>1</a:t>
            </a:r>
            <a:r>
              <a:rPr lang="en-US" altLang="zh-CN" sz="4800" b="1" dirty="0">
                <a:solidFill>
                  <a:schemeClr val="bg1"/>
                </a:solidFill>
              </a:rPr>
              <a:t> Second Author,</a:t>
            </a:r>
            <a:r>
              <a:rPr lang="en-US" altLang="zh-CN" sz="4800" b="1" baseline="30000" dirty="0">
                <a:solidFill>
                  <a:schemeClr val="bg1"/>
                </a:solidFill>
              </a:rPr>
              <a:t>2</a:t>
            </a:r>
            <a:r>
              <a:rPr lang="en-US" altLang="zh-CN" sz="4800" b="1" dirty="0">
                <a:solidFill>
                  <a:schemeClr val="bg1"/>
                </a:solidFill>
              </a:rPr>
              <a:t>…, </a:t>
            </a:r>
            <a:r>
              <a:rPr lang="en-US" altLang="zh-CN" sz="4800" b="1" u="sng" dirty="0">
                <a:solidFill>
                  <a:schemeClr val="bg1"/>
                </a:solidFill>
              </a:rPr>
              <a:t>Corresponding author</a:t>
            </a:r>
            <a:r>
              <a:rPr lang="en-US" altLang="zh-CN" sz="4800" b="1" baseline="30000" dirty="0">
                <a:solidFill>
                  <a:schemeClr val="bg1"/>
                </a:solidFill>
              </a:rPr>
              <a:t>1,2 </a:t>
            </a:r>
            <a:r>
              <a:rPr lang="en-US" altLang="zh-CN" sz="4800" b="1" dirty="0">
                <a:solidFill>
                  <a:schemeClr val="bg1"/>
                </a:solidFill>
              </a:rPr>
              <a:t>*</a:t>
            </a:r>
            <a:endParaRPr lang="zh-CN" altLang="zh-CN" sz="48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altLang="zh-CN" sz="4400" b="1" baseline="30000" dirty="0">
                <a:solidFill>
                  <a:schemeClr val="bg1"/>
                </a:solidFill>
              </a:rPr>
              <a:t>1 </a:t>
            </a:r>
            <a:r>
              <a:rPr lang="en-US" altLang="zh-CN" sz="4400" b="1" i="1" dirty="0">
                <a:solidFill>
                  <a:schemeClr val="bg1"/>
                </a:solidFill>
              </a:rPr>
              <a:t>Affiliation and address 1</a:t>
            </a:r>
            <a:br>
              <a:rPr lang="en-US" altLang="zh-CN" sz="4400" b="1" dirty="0">
                <a:solidFill>
                  <a:schemeClr val="bg1"/>
                </a:solidFill>
              </a:rPr>
            </a:br>
            <a:r>
              <a:rPr lang="en-US" altLang="zh-CN" sz="4400" b="1" baseline="30000" dirty="0">
                <a:solidFill>
                  <a:schemeClr val="bg1"/>
                </a:solidFill>
              </a:rPr>
              <a:t>2</a:t>
            </a:r>
            <a:r>
              <a:rPr lang="en-US" altLang="zh-CN" sz="4400" b="1" dirty="0">
                <a:solidFill>
                  <a:schemeClr val="bg1"/>
                </a:solidFill>
              </a:rPr>
              <a:t> </a:t>
            </a:r>
            <a:r>
              <a:rPr lang="en-US" altLang="zh-CN" sz="4400" b="1" i="1" dirty="0">
                <a:solidFill>
                  <a:schemeClr val="bg1"/>
                </a:solidFill>
              </a:rPr>
              <a:t>Affiliation and address 2</a:t>
            </a:r>
          </a:p>
          <a:p>
            <a:pPr algn="ctr">
              <a:defRPr/>
            </a:pPr>
            <a:r>
              <a:rPr lang="en-US" altLang="zh-CN" sz="4400" b="1" dirty="0">
                <a:solidFill>
                  <a:schemeClr val="bg1"/>
                </a:solidFill>
              </a:rPr>
              <a:t>* Corresponding author: author@xxx.xxx</a:t>
            </a:r>
            <a:endParaRPr lang="zh-CN" altLang="zh-CN" sz="4400" b="1" dirty="0">
              <a:solidFill>
                <a:schemeClr val="bg1"/>
              </a:solidFill>
            </a:endParaRPr>
          </a:p>
        </p:txBody>
      </p:sp>
      <p:sp>
        <p:nvSpPr>
          <p:cNvPr id="4" name="文本框 84">
            <a:extLst>
              <a:ext uri="{FF2B5EF4-FFF2-40B4-BE49-F238E27FC236}">
                <a16:creationId xmlns:a16="http://schemas.microsoft.com/office/drawing/2014/main" id="{8E922B07-BD2F-90B4-FC7B-E37679986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75" y="19873579"/>
            <a:ext cx="157765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15700" b="1" i="1" dirty="0">
                <a:ea typeface="宋体" panose="02010600030101010101" pitchFamily="2" charset="-122"/>
                <a:cs typeface="Arial" panose="020B0604020202020204" pitchFamily="34" charset="0"/>
              </a:rPr>
              <a:t>Poster Contents</a:t>
            </a:r>
            <a:endParaRPr lang="zh-CN" altLang="en-US" sz="15700" b="1" i="1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137DE7E8-F9E1-6B1A-CCCE-2553164658C0}"/>
              </a:ext>
            </a:extLst>
          </p:cNvPr>
          <p:cNvGrpSpPr/>
          <p:nvPr/>
        </p:nvGrpSpPr>
        <p:grpSpPr>
          <a:xfrm>
            <a:off x="3228609" y="5508643"/>
            <a:ext cx="3267099" cy="2266488"/>
            <a:chOff x="5630783" y="5383029"/>
            <a:chExt cx="5005133" cy="3472217"/>
          </a:xfrm>
        </p:grpSpPr>
        <p:sp>
          <p:nvSpPr>
            <p:cNvPr id="6" name="直角三角形 5">
              <a:extLst>
                <a:ext uri="{FF2B5EF4-FFF2-40B4-BE49-F238E27FC236}">
                  <a16:creationId xmlns:a16="http://schemas.microsoft.com/office/drawing/2014/main" id="{9E313BDC-DA8D-3EA7-7657-68372AEE9779}"/>
                </a:ext>
              </a:extLst>
            </p:cNvPr>
            <p:cNvSpPr/>
            <p:nvPr/>
          </p:nvSpPr>
          <p:spPr>
            <a:xfrm rot="5400000">
              <a:off x="5648325" y="5431155"/>
              <a:ext cx="1152525" cy="1152525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D1AE1177-0CF5-FDC3-EB41-F4CC4789E447}"/>
                </a:ext>
              </a:extLst>
            </p:cNvPr>
            <p:cNvCxnSpPr/>
            <p:nvPr/>
          </p:nvCxnSpPr>
          <p:spPr>
            <a:xfrm>
              <a:off x="5630783" y="5537805"/>
              <a:ext cx="0" cy="331744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559C6E1C-47E5-2851-A279-C73F463DBCC5}"/>
                </a:ext>
              </a:extLst>
            </p:cNvPr>
            <p:cNvCxnSpPr/>
            <p:nvPr/>
          </p:nvCxnSpPr>
          <p:spPr>
            <a:xfrm>
              <a:off x="5648325" y="5383029"/>
              <a:ext cx="4987591" cy="481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78B836CC-E0A4-CE54-4B73-569304E1437B}"/>
              </a:ext>
            </a:extLst>
          </p:cNvPr>
          <p:cNvGrpSpPr/>
          <p:nvPr/>
        </p:nvGrpSpPr>
        <p:grpSpPr>
          <a:xfrm rot="10800000">
            <a:off x="26067415" y="5632917"/>
            <a:ext cx="3114178" cy="2160403"/>
            <a:chOff x="5630783" y="5383029"/>
            <a:chExt cx="5005133" cy="3472217"/>
          </a:xfrm>
        </p:grpSpPr>
        <p:sp>
          <p:nvSpPr>
            <p:cNvPr id="10" name="直角三角形 9">
              <a:extLst>
                <a:ext uri="{FF2B5EF4-FFF2-40B4-BE49-F238E27FC236}">
                  <a16:creationId xmlns:a16="http://schemas.microsoft.com/office/drawing/2014/main" id="{E671C46B-6D0E-6E18-DDD3-6EBE0FA753FF}"/>
                </a:ext>
              </a:extLst>
            </p:cNvPr>
            <p:cNvSpPr/>
            <p:nvPr/>
          </p:nvSpPr>
          <p:spPr>
            <a:xfrm rot="5400000">
              <a:off x="5648325" y="5431155"/>
              <a:ext cx="1152525" cy="1152525"/>
            </a:xfrm>
            <a:prstGeom prst="rt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0AA82A17-A94F-049A-C00C-6B2DD095F149}"/>
                </a:ext>
              </a:extLst>
            </p:cNvPr>
            <p:cNvCxnSpPr/>
            <p:nvPr/>
          </p:nvCxnSpPr>
          <p:spPr>
            <a:xfrm>
              <a:off x="5630783" y="5537805"/>
              <a:ext cx="0" cy="3317441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15049618-FF70-0DF9-8B64-C090F5C4F684}"/>
                </a:ext>
              </a:extLst>
            </p:cNvPr>
            <p:cNvCxnSpPr/>
            <p:nvPr/>
          </p:nvCxnSpPr>
          <p:spPr>
            <a:xfrm>
              <a:off x="5648325" y="5383029"/>
              <a:ext cx="4987591" cy="4812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1309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66</TotalTime>
  <Words>116</Words>
  <Application>Microsoft Office PowerPoint</Application>
  <PresentationFormat>自定义</PresentationFormat>
  <Paragraphs>14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等线</vt:lpstr>
      <vt:lpstr>黑体</vt:lpstr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梦阳 赵</dc:creator>
  <cp:lastModifiedBy>婷婷 郑</cp:lastModifiedBy>
  <cp:revision>6</cp:revision>
  <dcterms:created xsi:type="dcterms:W3CDTF">2025-02-24T01:43:34Z</dcterms:created>
  <dcterms:modified xsi:type="dcterms:W3CDTF">2025-05-23T07:11:23Z</dcterms:modified>
</cp:coreProperties>
</file>